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  <p:sldId id="269" r:id="rId28"/>
    <p:sldId id="270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 Light" charset="1" panose="02000000000000000000"/>
      <p:regular r:id="rId10"/>
    </p:embeddedFont>
    <p:embeddedFont>
      <p:font typeface="Poppins Light Bold" charset="1" panose="02000000000000000000"/>
      <p:regular r:id="rId11"/>
    </p:embeddedFont>
    <p:embeddedFont>
      <p:font typeface="Poppins Medium" charset="1" panose="02000000000000000000"/>
      <p:regular r:id="rId12"/>
    </p:embeddedFont>
    <p:embeddedFont>
      <p:font typeface="Poppins Medium Bold" charset="1" panose="02000000000000000000"/>
      <p:regular r:id="rId13"/>
    </p:embeddedFont>
    <p:embeddedFont>
      <p:font typeface="Poppins Bold" charset="1" panose="02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26" Target="slides/slide12.xml" Type="http://schemas.openxmlformats.org/officeDocument/2006/relationships/slide"/><Relationship Id="rId27" Target="slides/slide13.xml" Type="http://schemas.openxmlformats.org/officeDocument/2006/relationships/slide"/><Relationship Id="rId28" Target="slides/slide14.xml" Type="http://schemas.openxmlformats.org/officeDocument/2006/relationships/slide"/><Relationship Id="rId29" Target="slides/slide1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.png" Type="http://schemas.openxmlformats.org/officeDocument/2006/relationships/image"/><Relationship Id="rId6" Target="../media/image2.png" Type="http://schemas.openxmlformats.org/officeDocument/2006/relationships/image"/><Relationship Id="rId7" Target="../media/image5.pn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.png" Type="http://schemas.openxmlformats.org/officeDocument/2006/relationships/image"/><Relationship Id="rId6" Target="../media/image2.png" Type="http://schemas.openxmlformats.org/officeDocument/2006/relationships/image"/><Relationship Id="rId7" Target="../media/image5.png" Type="http://schemas.openxmlformats.org/officeDocument/2006/relationships/image"/><Relationship Id="rId8" Target="../media/image19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3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.png" Type="http://schemas.openxmlformats.org/officeDocument/2006/relationships/image"/><Relationship Id="rId5" Target="../media/image3.png" Type="http://schemas.openxmlformats.org/officeDocument/2006/relationships/image"/><Relationship Id="rId6" Target="../media/image2.png" Type="http://schemas.openxmlformats.org/officeDocument/2006/relationships/image"/><Relationship Id="rId7" Target="../media/image5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05246" y="2775808"/>
            <a:ext cx="7456530" cy="6971855"/>
          </a:xfrm>
          <a:custGeom>
            <a:avLst/>
            <a:gdLst/>
            <a:ahLst/>
            <a:cxnLst/>
            <a:rect r="r" b="b" t="t" l="l"/>
            <a:pathLst>
              <a:path h="6971855" w="7456530">
                <a:moveTo>
                  <a:pt x="0" y="0"/>
                </a:moveTo>
                <a:lnTo>
                  <a:pt x="7456530" y="0"/>
                </a:lnTo>
                <a:lnTo>
                  <a:pt x="7456530" y="6971855"/>
                </a:lnTo>
                <a:lnTo>
                  <a:pt x="0" y="69718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539730" y="645548"/>
            <a:ext cx="2998935" cy="3002688"/>
          </a:xfrm>
          <a:custGeom>
            <a:avLst/>
            <a:gdLst/>
            <a:ahLst/>
            <a:cxnLst/>
            <a:rect r="r" b="b" t="t" l="l"/>
            <a:pathLst>
              <a:path h="3002688" w="2998935">
                <a:moveTo>
                  <a:pt x="0" y="0"/>
                </a:moveTo>
                <a:lnTo>
                  <a:pt x="2998935" y="0"/>
                </a:lnTo>
                <a:lnTo>
                  <a:pt x="2998935" y="3002688"/>
                </a:lnTo>
                <a:lnTo>
                  <a:pt x="0" y="3002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32595" y="-607620"/>
            <a:ext cx="2886635" cy="2204667"/>
          </a:xfrm>
          <a:custGeom>
            <a:avLst/>
            <a:gdLst/>
            <a:ahLst/>
            <a:cxnLst/>
            <a:rect r="r" b="b" t="t" l="l"/>
            <a:pathLst>
              <a:path h="2204667" w="2886635">
                <a:moveTo>
                  <a:pt x="0" y="0"/>
                </a:moveTo>
                <a:lnTo>
                  <a:pt x="2886634" y="0"/>
                </a:lnTo>
                <a:lnTo>
                  <a:pt x="2886634" y="2204667"/>
                </a:lnTo>
                <a:lnTo>
                  <a:pt x="0" y="22046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7988373">
            <a:off x="1320133" y="8506437"/>
            <a:ext cx="3808692" cy="3561127"/>
          </a:xfrm>
          <a:custGeom>
            <a:avLst/>
            <a:gdLst/>
            <a:ahLst/>
            <a:cxnLst/>
            <a:rect r="r" b="b" t="t" l="l"/>
            <a:pathLst>
              <a:path h="3561127" w="3808692">
                <a:moveTo>
                  <a:pt x="0" y="0"/>
                </a:moveTo>
                <a:lnTo>
                  <a:pt x="3808692" y="0"/>
                </a:lnTo>
                <a:lnTo>
                  <a:pt x="3808692" y="3561126"/>
                </a:lnTo>
                <a:lnTo>
                  <a:pt x="0" y="35611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4201337">
            <a:off x="12317417" y="5185943"/>
            <a:ext cx="3463529" cy="2151586"/>
          </a:xfrm>
          <a:custGeom>
            <a:avLst/>
            <a:gdLst/>
            <a:ahLst/>
            <a:cxnLst/>
            <a:rect r="r" b="b" t="t" l="l"/>
            <a:pathLst>
              <a:path h="2151586" w="3463529">
                <a:moveTo>
                  <a:pt x="0" y="0"/>
                </a:moveTo>
                <a:lnTo>
                  <a:pt x="3463529" y="0"/>
                </a:lnTo>
                <a:lnTo>
                  <a:pt x="3463529" y="2151586"/>
                </a:lnTo>
                <a:lnTo>
                  <a:pt x="0" y="21515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290373" y="2969190"/>
            <a:ext cx="10537675" cy="4348621"/>
            <a:chOff x="0" y="0"/>
            <a:chExt cx="14050233" cy="5798161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139750" y="5235471"/>
              <a:ext cx="9022365" cy="5626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60"/>
                </a:lnSpc>
              </a:pPr>
              <a:r>
                <a:rPr lang="en-US" sz="2800" spc="84">
                  <a:solidFill>
                    <a:srgbClr val="91EEE1"/>
                  </a:solidFill>
                  <a:latin typeface="Poppins Medium"/>
                </a:rPr>
                <a:t>Nihad Maharramov (INHA IT-3)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4300"/>
              <a:ext cx="14050233" cy="49419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00"/>
                </a:lnSpc>
              </a:pPr>
              <a:r>
                <a:rPr lang="en-US" sz="13000">
                  <a:solidFill>
                    <a:srgbClr val="FFFFFF"/>
                  </a:solidFill>
                  <a:latin typeface="Poppins Bold"/>
                </a:rPr>
                <a:t>NEW</a:t>
              </a:r>
            </a:p>
            <a:p>
              <a:pPr>
                <a:lnSpc>
                  <a:spcPts val="14299"/>
                </a:lnSpc>
              </a:pPr>
              <a:r>
                <a:rPr lang="en-US" sz="12999">
                  <a:solidFill>
                    <a:srgbClr val="FFFFFF"/>
                  </a:solidFill>
                  <a:latin typeface="Poppins Bold"/>
                </a:rPr>
                <a:t>WARE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261776" y="9096412"/>
            <a:ext cx="1997524" cy="1864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300"/>
              </a:lnSpc>
            </a:pPr>
            <a:r>
              <a:rPr lang="en-US" sz="13000">
                <a:solidFill>
                  <a:srgbClr val="FFFFFF"/>
                </a:solidFill>
                <a:latin typeface="Poppins Bold"/>
              </a:rPr>
              <a:t>01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18105"/>
          </a:xfrm>
          <a:custGeom>
            <a:avLst/>
            <a:gdLst/>
            <a:ahLst/>
            <a:cxnLst/>
            <a:rect r="r" b="b" t="t" l="l"/>
            <a:pathLst>
              <a:path h="10318105" w="18288000">
                <a:moveTo>
                  <a:pt x="0" y="0"/>
                </a:moveTo>
                <a:lnTo>
                  <a:pt x="18288000" y="0"/>
                </a:lnTo>
                <a:lnTo>
                  <a:pt x="18288000" y="10318105"/>
                </a:lnTo>
                <a:lnTo>
                  <a:pt x="0" y="10318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7724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23176" y="8340568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0" y="0"/>
                </a:moveTo>
                <a:lnTo>
                  <a:pt x="4163490" y="0"/>
                </a:lnTo>
                <a:lnTo>
                  <a:pt x="4163490" y="3892864"/>
                </a:lnTo>
                <a:lnTo>
                  <a:pt x="0" y="3892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701334" y="-1648101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4163490" y="0"/>
                </a:moveTo>
                <a:lnTo>
                  <a:pt x="0" y="0"/>
                </a:lnTo>
                <a:lnTo>
                  <a:pt x="0" y="3892863"/>
                </a:lnTo>
                <a:lnTo>
                  <a:pt x="4163490" y="3892863"/>
                </a:lnTo>
                <a:lnTo>
                  <a:pt x="416349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52754" y="1421969"/>
            <a:ext cx="3459986" cy="2642564"/>
          </a:xfrm>
          <a:custGeom>
            <a:avLst/>
            <a:gdLst/>
            <a:ahLst/>
            <a:cxnLst/>
            <a:rect r="r" b="b" t="t" l="l"/>
            <a:pathLst>
              <a:path h="2642564" w="3459986">
                <a:moveTo>
                  <a:pt x="0" y="0"/>
                </a:moveTo>
                <a:lnTo>
                  <a:pt x="3459986" y="0"/>
                </a:lnTo>
                <a:lnTo>
                  <a:pt x="3459986" y="2642564"/>
                </a:lnTo>
                <a:lnTo>
                  <a:pt x="0" y="26425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34265" y="6122796"/>
            <a:ext cx="3131585" cy="3135504"/>
          </a:xfrm>
          <a:custGeom>
            <a:avLst/>
            <a:gdLst/>
            <a:ahLst/>
            <a:cxnLst/>
            <a:rect r="r" b="b" t="t" l="l"/>
            <a:pathLst>
              <a:path h="3135504" w="3131585">
                <a:moveTo>
                  <a:pt x="0" y="0"/>
                </a:moveTo>
                <a:lnTo>
                  <a:pt x="3131585" y="0"/>
                </a:lnTo>
                <a:lnTo>
                  <a:pt x="3131585" y="3135504"/>
                </a:lnTo>
                <a:lnTo>
                  <a:pt x="0" y="3135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5" y="0"/>
                </a:lnTo>
                <a:lnTo>
                  <a:pt x="3699845" y="2298388"/>
                </a:lnTo>
                <a:lnTo>
                  <a:pt x="0" y="2298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415389" y="2469542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1874" y="550446"/>
            <a:ext cx="14596126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9. USING METHODS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15766" y="1628362"/>
            <a:ext cx="8115300" cy="4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111212"/>
                </a:solidFill>
                <a:latin typeface="Poppins Medium"/>
              </a:rPr>
              <a:t>GET/POST/PUT/DELETE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48" y="2720775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4"/>
                </a:lnTo>
                <a:lnTo>
                  <a:pt x="0" y="2224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72611" y="6815650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15389" y="2393454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058433" y="664558"/>
            <a:ext cx="8190184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10. SWAGGER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1742475"/>
            <a:ext cx="8115300" cy="4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111212"/>
                </a:solidFill>
                <a:latin typeface="Poppins Medium"/>
              </a:rPr>
              <a:t>UI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48" y="5798449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055921" y="3801151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8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8" y="1838161"/>
                </a:lnTo>
                <a:lnTo>
                  <a:pt x="240675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15389" y="2332583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437747" y="721909"/>
            <a:ext cx="7412506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FFFFFF"/>
                </a:solidFill>
                <a:latin typeface="Poppins Bold"/>
              </a:rPr>
              <a:t>11. SECURITY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18105"/>
          </a:xfrm>
          <a:custGeom>
            <a:avLst/>
            <a:gdLst/>
            <a:ahLst/>
            <a:cxnLst/>
            <a:rect r="r" b="b" t="t" l="l"/>
            <a:pathLst>
              <a:path h="10318105" w="18288000">
                <a:moveTo>
                  <a:pt x="0" y="0"/>
                </a:moveTo>
                <a:lnTo>
                  <a:pt x="18288000" y="0"/>
                </a:lnTo>
                <a:lnTo>
                  <a:pt x="18288000" y="10318105"/>
                </a:lnTo>
                <a:lnTo>
                  <a:pt x="0" y="10318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7724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23176" y="8340568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0" y="0"/>
                </a:moveTo>
                <a:lnTo>
                  <a:pt x="4163490" y="0"/>
                </a:lnTo>
                <a:lnTo>
                  <a:pt x="4163490" y="3892864"/>
                </a:lnTo>
                <a:lnTo>
                  <a:pt x="0" y="3892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701334" y="-1648101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4163490" y="0"/>
                </a:moveTo>
                <a:lnTo>
                  <a:pt x="0" y="0"/>
                </a:lnTo>
                <a:lnTo>
                  <a:pt x="0" y="3892863"/>
                </a:lnTo>
                <a:lnTo>
                  <a:pt x="4163490" y="3892863"/>
                </a:lnTo>
                <a:lnTo>
                  <a:pt x="416349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52754" y="1421969"/>
            <a:ext cx="3459986" cy="2642564"/>
          </a:xfrm>
          <a:custGeom>
            <a:avLst/>
            <a:gdLst/>
            <a:ahLst/>
            <a:cxnLst/>
            <a:rect r="r" b="b" t="t" l="l"/>
            <a:pathLst>
              <a:path h="2642564" w="3459986">
                <a:moveTo>
                  <a:pt x="0" y="0"/>
                </a:moveTo>
                <a:lnTo>
                  <a:pt x="3459986" y="0"/>
                </a:lnTo>
                <a:lnTo>
                  <a:pt x="3459986" y="2642564"/>
                </a:lnTo>
                <a:lnTo>
                  <a:pt x="0" y="26425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34265" y="6122796"/>
            <a:ext cx="3131585" cy="3135504"/>
          </a:xfrm>
          <a:custGeom>
            <a:avLst/>
            <a:gdLst/>
            <a:ahLst/>
            <a:cxnLst/>
            <a:rect r="r" b="b" t="t" l="l"/>
            <a:pathLst>
              <a:path h="3135504" w="3131585">
                <a:moveTo>
                  <a:pt x="0" y="0"/>
                </a:moveTo>
                <a:lnTo>
                  <a:pt x="3131585" y="0"/>
                </a:lnTo>
                <a:lnTo>
                  <a:pt x="3131585" y="3135504"/>
                </a:lnTo>
                <a:lnTo>
                  <a:pt x="0" y="3135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5" y="0"/>
                </a:lnTo>
                <a:lnTo>
                  <a:pt x="3699845" y="2298388"/>
                </a:lnTo>
                <a:lnTo>
                  <a:pt x="0" y="2298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127897" y="2183620"/>
            <a:ext cx="14032206" cy="7878351"/>
          </a:xfrm>
          <a:custGeom>
            <a:avLst/>
            <a:gdLst/>
            <a:ahLst/>
            <a:cxnLst/>
            <a:rect r="r" b="b" t="t" l="l"/>
            <a:pathLst>
              <a:path h="7878351" w="14032206">
                <a:moveTo>
                  <a:pt x="0" y="0"/>
                </a:moveTo>
                <a:lnTo>
                  <a:pt x="14032206" y="0"/>
                </a:lnTo>
                <a:lnTo>
                  <a:pt x="14032206" y="7878352"/>
                </a:lnTo>
                <a:lnTo>
                  <a:pt x="0" y="787835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1874" y="550446"/>
            <a:ext cx="14596126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12. PRESENTATION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48" y="2720775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4"/>
                </a:lnTo>
                <a:lnTo>
                  <a:pt x="0" y="2224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72611" y="6815650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960882" y="2079307"/>
            <a:ext cx="14366236" cy="7969731"/>
          </a:xfrm>
          <a:custGeom>
            <a:avLst/>
            <a:gdLst/>
            <a:ahLst/>
            <a:cxnLst/>
            <a:rect r="r" b="b" t="t" l="l"/>
            <a:pathLst>
              <a:path h="7969731" w="14366236">
                <a:moveTo>
                  <a:pt x="0" y="0"/>
                </a:moveTo>
                <a:lnTo>
                  <a:pt x="14366236" y="0"/>
                </a:lnTo>
                <a:lnTo>
                  <a:pt x="14366236" y="7969731"/>
                </a:lnTo>
                <a:lnTo>
                  <a:pt x="0" y="79697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698" r="0" b="-69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32575" y="645769"/>
            <a:ext cx="10222851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13. GIT COMMITS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112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677534">
            <a:off x="11399083" y="-960284"/>
            <a:ext cx="2745605" cy="2096956"/>
          </a:xfrm>
          <a:custGeom>
            <a:avLst/>
            <a:gdLst/>
            <a:ahLst/>
            <a:cxnLst/>
            <a:rect r="r" b="b" t="t" l="l"/>
            <a:pathLst>
              <a:path h="2096956" w="2745605">
                <a:moveTo>
                  <a:pt x="2745606" y="0"/>
                </a:moveTo>
                <a:lnTo>
                  <a:pt x="0" y="0"/>
                </a:lnTo>
                <a:lnTo>
                  <a:pt x="0" y="2096956"/>
                </a:lnTo>
                <a:lnTo>
                  <a:pt x="2745606" y="2096956"/>
                </a:lnTo>
                <a:lnTo>
                  <a:pt x="2745606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8866">
            <a:off x="-1647773" y="580983"/>
            <a:ext cx="4387970" cy="4102752"/>
          </a:xfrm>
          <a:custGeom>
            <a:avLst/>
            <a:gdLst/>
            <a:ahLst/>
            <a:cxnLst/>
            <a:rect r="r" b="b" t="t" l="l"/>
            <a:pathLst>
              <a:path h="4102752" w="4387970">
                <a:moveTo>
                  <a:pt x="0" y="0"/>
                </a:moveTo>
                <a:lnTo>
                  <a:pt x="4387970" y="0"/>
                </a:lnTo>
                <a:lnTo>
                  <a:pt x="4387970" y="4102751"/>
                </a:lnTo>
                <a:lnTo>
                  <a:pt x="0" y="410275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68496" y="2632359"/>
            <a:ext cx="6771189" cy="5022283"/>
            <a:chOff x="0" y="0"/>
            <a:chExt cx="9028251" cy="66963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85725"/>
              <a:ext cx="9028251" cy="50852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900"/>
                </a:lnSpc>
              </a:pPr>
              <a:r>
                <a:rPr lang="en-US" sz="9000">
                  <a:solidFill>
                    <a:srgbClr val="FFFFFF"/>
                  </a:solidFill>
                  <a:latin typeface="Poppins Bold"/>
                </a:rPr>
                <a:t>I'm ready to work with you!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117145"/>
              <a:ext cx="9028251" cy="5792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00"/>
                </a:lnSpc>
              </a:pPr>
              <a:r>
                <a:rPr lang="en-US" sz="3000" spc="60">
                  <a:solidFill>
                    <a:srgbClr val="91EEE1"/>
                  </a:solidFill>
                  <a:latin typeface="Poppins Medium"/>
                </a:rPr>
                <a:t>Thank you!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1001524" y="4665922"/>
            <a:ext cx="4574704" cy="955155"/>
            <a:chOff x="0" y="0"/>
            <a:chExt cx="6099605" cy="127354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9050"/>
              <a:ext cx="6099605" cy="4795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0"/>
                </a:lnSpc>
              </a:pPr>
              <a:r>
                <a:rPr lang="en-US" sz="2500" spc="75">
                  <a:solidFill>
                    <a:srgbClr val="91EEE1"/>
                  </a:solidFill>
                  <a:latin typeface="Poppins Light Bold"/>
                </a:rPr>
                <a:t>EMAIL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831730"/>
              <a:ext cx="6099605" cy="44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Poppins Light"/>
                </a:rPr>
                <a:t>nmeherremov1@std.beu.edu.az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001524" y="7064886"/>
            <a:ext cx="4574704" cy="955155"/>
            <a:chOff x="0" y="0"/>
            <a:chExt cx="6099605" cy="127354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9050"/>
              <a:ext cx="6099605" cy="4795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0"/>
                </a:lnSpc>
              </a:pPr>
              <a:r>
                <a:rPr lang="en-US" sz="2500" spc="75">
                  <a:solidFill>
                    <a:srgbClr val="91EEE1"/>
                  </a:solidFill>
                  <a:latin typeface="Poppins Light Bold"/>
                </a:rPr>
                <a:t>WEBSITE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31730"/>
              <a:ext cx="6099605" cy="44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Poppins Light"/>
                </a:rPr>
                <a:t>www.nihadishi.vercel.app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001524" y="2266959"/>
            <a:ext cx="4574704" cy="955155"/>
            <a:chOff x="0" y="0"/>
            <a:chExt cx="6099605" cy="1273540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19050"/>
              <a:ext cx="6099605" cy="4795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50"/>
                </a:lnSpc>
              </a:pPr>
              <a:r>
                <a:rPr lang="en-US" sz="2500" spc="75">
                  <a:solidFill>
                    <a:srgbClr val="91EEE1"/>
                  </a:solidFill>
                  <a:latin typeface="Poppins Light Bold"/>
                </a:rPr>
                <a:t>PHONE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31730"/>
              <a:ext cx="6099605" cy="441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00"/>
                </a:lnSpc>
              </a:pPr>
              <a:r>
                <a:rPr lang="en-US" sz="2000">
                  <a:solidFill>
                    <a:srgbClr val="FFFFFF"/>
                  </a:solidFill>
                  <a:latin typeface="Poppins Light"/>
                </a:rPr>
                <a:t>077-637-38-38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5978106" y="8020041"/>
            <a:ext cx="2998935" cy="3002688"/>
          </a:xfrm>
          <a:custGeom>
            <a:avLst/>
            <a:gdLst/>
            <a:ahLst/>
            <a:cxnLst/>
            <a:rect r="r" b="b" t="t" l="l"/>
            <a:pathLst>
              <a:path h="3002688" w="2998935">
                <a:moveTo>
                  <a:pt x="0" y="0"/>
                </a:moveTo>
                <a:lnTo>
                  <a:pt x="2998935" y="0"/>
                </a:lnTo>
                <a:lnTo>
                  <a:pt x="2998935" y="3002688"/>
                </a:lnTo>
                <a:lnTo>
                  <a:pt x="0" y="3002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585" y="126371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5787474" y="1028700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7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7" y="1838161"/>
                </a:lnTo>
                <a:lnTo>
                  <a:pt x="240675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79579" y="126371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4" y="0"/>
                </a:lnTo>
                <a:lnTo>
                  <a:pt x="3699844" y="2298389"/>
                </a:lnTo>
                <a:lnTo>
                  <a:pt x="0" y="22983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415389" y="2424760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086350" y="676817"/>
            <a:ext cx="8115300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943100" indent="-971550" lvl="1">
              <a:lnSpc>
                <a:spcPts val="9900"/>
              </a:lnSpc>
              <a:buFont typeface="Arial"/>
              <a:buChar char="•"/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WORKS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78931" y="1742475"/>
            <a:ext cx="8115300" cy="4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111212"/>
                </a:solidFill>
                <a:latin typeface="Poppins Medium"/>
              </a:rPr>
              <a:t>Project works correctly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585" y="126371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5787474" y="1028700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7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7" y="1838161"/>
                </a:lnTo>
                <a:lnTo>
                  <a:pt x="240675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15389" y="2351336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247088" y="676817"/>
            <a:ext cx="12540386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FFFFFF"/>
                </a:solidFill>
                <a:latin typeface="Poppins Bold"/>
              </a:rPr>
              <a:t>2. CLEAN STRUCTURE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18105"/>
          </a:xfrm>
          <a:custGeom>
            <a:avLst/>
            <a:gdLst/>
            <a:ahLst/>
            <a:cxnLst/>
            <a:rect r="r" b="b" t="t" l="l"/>
            <a:pathLst>
              <a:path h="10318105" w="18288000">
                <a:moveTo>
                  <a:pt x="0" y="0"/>
                </a:moveTo>
                <a:lnTo>
                  <a:pt x="18288000" y="0"/>
                </a:lnTo>
                <a:lnTo>
                  <a:pt x="18288000" y="10318105"/>
                </a:lnTo>
                <a:lnTo>
                  <a:pt x="0" y="10318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7724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23176" y="8340568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0" y="0"/>
                </a:moveTo>
                <a:lnTo>
                  <a:pt x="4163490" y="0"/>
                </a:lnTo>
                <a:lnTo>
                  <a:pt x="4163490" y="3892864"/>
                </a:lnTo>
                <a:lnTo>
                  <a:pt x="0" y="3892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701334" y="-1648101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4163490" y="0"/>
                </a:moveTo>
                <a:lnTo>
                  <a:pt x="0" y="0"/>
                </a:lnTo>
                <a:lnTo>
                  <a:pt x="0" y="3892863"/>
                </a:lnTo>
                <a:lnTo>
                  <a:pt x="4163490" y="3892863"/>
                </a:lnTo>
                <a:lnTo>
                  <a:pt x="416349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34265" y="6122796"/>
            <a:ext cx="3131585" cy="3135504"/>
          </a:xfrm>
          <a:custGeom>
            <a:avLst/>
            <a:gdLst/>
            <a:ahLst/>
            <a:cxnLst/>
            <a:rect r="r" b="b" t="t" l="l"/>
            <a:pathLst>
              <a:path h="3135504" w="3131585">
                <a:moveTo>
                  <a:pt x="0" y="0"/>
                </a:moveTo>
                <a:lnTo>
                  <a:pt x="3131585" y="0"/>
                </a:lnTo>
                <a:lnTo>
                  <a:pt x="3131585" y="3135504"/>
                </a:lnTo>
                <a:lnTo>
                  <a:pt x="0" y="31355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0" y="0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5" y="0"/>
                </a:lnTo>
                <a:lnTo>
                  <a:pt x="3699845" y="2298388"/>
                </a:lnTo>
                <a:lnTo>
                  <a:pt x="0" y="22983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415389" y="2549143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852754" y="1421969"/>
            <a:ext cx="3459986" cy="2642564"/>
          </a:xfrm>
          <a:custGeom>
            <a:avLst/>
            <a:gdLst/>
            <a:ahLst/>
            <a:cxnLst/>
            <a:rect r="r" b="b" t="t" l="l"/>
            <a:pathLst>
              <a:path h="2642564" w="3459986">
                <a:moveTo>
                  <a:pt x="0" y="0"/>
                </a:moveTo>
                <a:lnTo>
                  <a:pt x="3459986" y="0"/>
                </a:lnTo>
                <a:lnTo>
                  <a:pt x="3459986" y="2642564"/>
                </a:lnTo>
                <a:lnTo>
                  <a:pt x="0" y="2642564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1874" y="550446"/>
            <a:ext cx="12172950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3. DB CONNECTIONS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585" y="126371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5787474" y="1028700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7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7" y="1838161"/>
                </a:lnTo>
                <a:lnTo>
                  <a:pt x="240675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379579" y="126371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4" y="0"/>
                </a:lnTo>
                <a:lnTo>
                  <a:pt x="3699844" y="2298389"/>
                </a:lnTo>
                <a:lnTo>
                  <a:pt x="0" y="22983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30252" y="2530412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017761" y="640105"/>
            <a:ext cx="4427178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4.CRUD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1742475"/>
            <a:ext cx="8115300" cy="4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111212"/>
                </a:solidFill>
                <a:latin typeface="Poppins Medium"/>
              </a:rPr>
              <a:t>Create, Read, Update, Delete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95585" y="126371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5787474" y="1028700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7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7" y="1838161"/>
                </a:lnTo>
                <a:lnTo>
                  <a:pt x="2406757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15389" y="2433555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824305" y="640105"/>
            <a:ext cx="6639390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FFFFFF"/>
                </a:solidFill>
                <a:latin typeface="Poppins Bold"/>
              </a:rPr>
              <a:t>5. Logging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587638" y="1966830"/>
            <a:ext cx="81153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FFFFFF"/>
                </a:solidFill>
                <a:latin typeface="Poppins Medium"/>
              </a:rPr>
              <a:t>application.log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318105"/>
          </a:xfrm>
          <a:custGeom>
            <a:avLst/>
            <a:gdLst/>
            <a:ahLst/>
            <a:cxnLst/>
            <a:rect r="r" b="b" t="t" l="l"/>
            <a:pathLst>
              <a:path h="10318105" w="18288000">
                <a:moveTo>
                  <a:pt x="0" y="0"/>
                </a:moveTo>
                <a:lnTo>
                  <a:pt x="18288000" y="0"/>
                </a:lnTo>
                <a:lnTo>
                  <a:pt x="18288000" y="10318105"/>
                </a:lnTo>
                <a:lnTo>
                  <a:pt x="0" y="103181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9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-7724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423176" y="8340568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0" y="0"/>
                </a:moveTo>
                <a:lnTo>
                  <a:pt x="4163490" y="0"/>
                </a:lnTo>
                <a:lnTo>
                  <a:pt x="4163490" y="3892864"/>
                </a:lnTo>
                <a:lnTo>
                  <a:pt x="0" y="38928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1701334" y="-1648101"/>
            <a:ext cx="4163490" cy="3892863"/>
          </a:xfrm>
          <a:custGeom>
            <a:avLst/>
            <a:gdLst/>
            <a:ahLst/>
            <a:cxnLst/>
            <a:rect r="r" b="b" t="t" l="l"/>
            <a:pathLst>
              <a:path h="3892863" w="4163490">
                <a:moveTo>
                  <a:pt x="4163490" y="0"/>
                </a:moveTo>
                <a:lnTo>
                  <a:pt x="0" y="0"/>
                </a:lnTo>
                <a:lnTo>
                  <a:pt x="0" y="3892863"/>
                </a:lnTo>
                <a:lnTo>
                  <a:pt x="4163490" y="3892863"/>
                </a:lnTo>
                <a:lnTo>
                  <a:pt x="416349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852754" y="1421969"/>
            <a:ext cx="3459986" cy="2642564"/>
          </a:xfrm>
          <a:custGeom>
            <a:avLst/>
            <a:gdLst/>
            <a:ahLst/>
            <a:cxnLst/>
            <a:rect r="r" b="b" t="t" l="l"/>
            <a:pathLst>
              <a:path h="2642564" w="3459986">
                <a:moveTo>
                  <a:pt x="0" y="0"/>
                </a:moveTo>
                <a:lnTo>
                  <a:pt x="3459986" y="0"/>
                </a:lnTo>
                <a:lnTo>
                  <a:pt x="3459986" y="2642564"/>
                </a:lnTo>
                <a:lnTo>
                  <a:pt x="0" y="26425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6134265" y="6122796"/>
            <a:ext cx="3131585" cy="3135504"/>
          </a:xfrm>
          <a:custGeom>
            <a:avLst/>
            <a:gdLst/>
            <a:ahLst/>
            <a:cxnLst/>
            <a:rect r="r" b="b" t="t" l="l"/>
            <a:pathLst>
              <a:path h="3135504" w="3131585">
                <a:moveTo>
                  <a:pt x="0" y="0"/>
                </a:moveTo>
                <a:lnTo>
                  <a:pt x="3131585" y="0"/>
                </a:lnTo>
                <a:lnTo>
                  <a:pt x="3131585" y="3135504"/>
                </a:lnTo>
                <a:lnTo>
                  <a:pt x="0" y="31355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3699845" cy="2298388"/>
          </a:xfrm>
          <a:custGeom>
            <a:avLst/>
            <a:gdLst/>
            <a:ahLst/>
            <a:cxnLst/>
            <a:rect r="r" b="b" t="t" l="l"/>
            <a:pathLst>
              <a:path h="2298388" w="3699845">
                <a:moveTo>
                  <a:pt x="0" y="0"/>
                </a:moveTo>
                <a:lnTo>
                  <a:pt x="3699845" y="0"/>
                </a:lnTo>
                <a:lnTo>
                  <a:pt x="3699845" y="2298388"/>
                </a:lnTo>
                <a:lnTo>
                  <a:pt x="0" y="22983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407602" y="2515195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91874" y="550446"/>
            <a:ext cx="12172950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6. ERROR HANDLING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48" y="2720775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4"/>
                </a:lnTo>
                <a:lnTo>
                  <a:pt x="0" y="2224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872611" y="6815650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415389" y="2408671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25568" y="664558"/>
            <a:ext cx="16787324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111212"/>
                </a:solidFill>
                <a:latin typeface="Poppins Bold"/>
              </a:rPr>
              <a:t>7. STRUCTURED RESPONSE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44000" y="1742475"/>
            <a:ext cx="8115300" cy="429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0"/>
              </a:lnSpc>
            </a:pPr>
            <a:r>
              <a:rPr lang="en-US" sz="3000" spc="60">
                <a:solidFill>
                  <a:srgbClr val="111212"/>
                </a:solidFill>
                <a:latin typeface="Poppins Medium"/>
              </a:rPr>
              <a:t>Create, Read, Update, Delete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748" y="5798449"/>
            <a:ext cx="2379641" cy="2224965"/>
          </a:xfrm>
          <a:custGeom>
            <a:avLst/>
            <a:gdLst/>
            <a:ahLst/>
            <a:cxnLst/>
            <a:rect r="r" b="b" t="t" l="l"/>
            <a:pathLst>
              <a:path h="2224965" w="2379641">
                <a:moveTo>
                  <a:pt x="0" y="0"/>
                </a:moveTo>
                <a:lnTo>
                  <a:pt x="2379641" y="0"/>
                </a:lnTo>
                <a:lnTo>
                  <a:pt x="2379641" y="2224965"/>
                </a:lnTo>
                <a:lnTo>
                  <a:pt x="0" y="22249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6055921" y="3801151"/>
            <a:ext cx="2406757" cy="1838161"/>
          </a:xfrm>
          <a:custGeom>
            <a:avLst/>
            <a:gdLst/>
            <a:ahLst/>
            <a:cxnLst/>
            <a:rect r="r" b="b" t="t" l="l"/>
            <a:pathLst>
              <a:path h="1838161" w="2406757">
                <a:moveTo>
                  <a:pt x="2406758" y="0"/>
                </a:moveTo>
                <a:lnTo>
                  <a:pt x="0" y="0"/>
                </a:lnTo>
                <a:lnTo>
                  <a:pt x="0" y="1838161"/>
                </a:lnTo>
                <a:lnTo>
                  <a:pt x="2406758" y="1838161"/>
                </a:lnTo>
                <a:lnTo>
                  <a:pt x="2406758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507044" y="2317366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7"/>
                </a:lnTo>
                <a:lnTo>
                  <a:pt x="0" y="75696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4545" y="665540"/>
            <a:ext cx="16224755" cy="12832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00"/>
              </a:lnSpc>
            </a:pPr>
            <a:r>
              <a:rPr lang="en-US" sz="9000">
                <a:solidFill>
                  <a:srgbClr val="FFFFFF"/>
                </a:solidFill>
                <a:latin typeface="Poppins Bold"/>
              </a:rPr>
              <a:t>8. CUSTOM ADDRESS/PORT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DAF6LcU6Bto</dc:identifier>
  <dcterms:modified xsi:type="dcterms:W3CDTF">2011-08-01T06:04:30Z</dcterms:modified>
  <cp:revision>1</cp:revision>
  <dc:title>Black and Purple Geometric Designer Services Marketing Presentation</dc:title>
</cp:coreProperties>
</file>

<file path=docProps/thumbnail.jpeg>
</file>